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30" d="100"/>
          <a:sy n="130" d="100"/>
        </p:scale>
        <p:origin x="-144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 smtClean="0"/>
              <a:t>按一下以編輯母片子標題樣式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40138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59588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95653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06007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71311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6544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3995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66471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4708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21831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20455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A9D2F-243F-8A48-9675-8DB637191E41}" type="datetimeFigureOut">
              <a:rPr kumimoji="1" lang="zh-TW" altLang="en-US" smtClean="0"/>
              <a:t>15/12/6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6B25B5-59E9-614B-810A-DF81670FD62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16075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DSC_49061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8" t="26638" r="23191" b="27156"/>
          <a:stretch/>
        </p:blipFill>
        <p:spPr>
          <a:xfrm>
            <a:off x="1175087" y="544295"/>
            <a:ext cx="4929587" cy="3188566"/>
          </a:xfrm>
          <a:prstGeom prst="rect">
            <a:avLst/>
          </a:prstGeom>
        </p:spPr>
      </p:pic>
      <p:pic>
        <p:nvPicPr>
          <p:cNvPr id="7" name="內容版面配置區 3" descr="DSC_49511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3" r="7303" b="21190"/>
          <a:stretch/>
        </p:blipFill>
        <p:spPr>
          <a:xfrm>
            <a:off x="1565951" y="4187172"/>
            <a:ext cx="4442918" cy="2242375"/>
          </a:xfrm>
        </p:spPr>
      </p:pic>
      <p:pic>
        <p:nvPicPr>
          <p:cNvPr id="8" name="圖片 7" descr="DSC_4920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1" t="20967" r="14461" b="47021"/>
          <a:stretch/>
        </p:blipFill>
        <p:spPr>
          <a:xfrm rot="16200000">
            <a:off x="4447411" y="1797880"/>
            <a:ext cx="4623375" cy="1500459"/>
          </a:xfrm>
          <a:prstGeom prst="rect">
            <a:avLst/>
          </a:prstGeom>
        </p:spPr>
      </p:pic>
      <p:pic>
        <p:nvPicPr>
          <p:cNvPr id="9" name="圖片 8" descr="DSC_4920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6" t="58790" r="14461" b="19389"/>
          <a:stretch/>
        </p:blipFill>
        <p:spPr>
          <a:xfrm rot="16200000">
            <a:off x="5098395" y="2442101"/>
            <a:ext cx="5613756" cy="1022813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706078" y="908538"/>
            <a:ext cx="762000" cy="674078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4" name="直線接點 13"/>
          <p:cNvCxnSpPr>
            <a:stCxn id="12" idx="0"/>
            <a:endCxn id="17" idx="2"/>
          </p:cNvCxnSpPr>
          <p:nvPr/>
        </p:nvCxnSpPr>
        <p:spPr>
          <a:xfrm flipV="1">
            <a:off x="3087078" y="544199"/>
            <a:ext cx="370053" cy="364339"/>
          </a:xfrm>
          <a:prstGeom prst="line">
            <a:avLst/>
          </a:prstGeom>
          <a:ln w="28575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/>
          <p:cNvSpPr txBox="1"/>
          <p:nvPr/>
        </p:nvSpPr>
        <p:spPr>
          <a:xfrm>
            <a:off x="3087078" y="236422"/>
            <a:ext cx="740106" cy="307777"/>
          </a:xfrm>
          <a:prstGeom prst="rect">
            <a:avLst/>
          </a:prstGeom>
          <a:solidFill>
            <a:srgbClr val="FFFFFF"/>
          </a:solidFill>
          <a:ln w="28575" cmpd="sng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TW" sz="1400" dirty="0" smtClean="0">
                <a:solidFill>
                  <a:srgbClr val="FF0000"/>
                </a:solidFill>
              </a:rPr>
              <a:t>CC2541</a:t>
            </a:r>
            <a:endParaRPr kumimoji="1" lang="zh-TW" altLang="en-US" sz="1400" dirty="0">
              <a:solidFill>
                <a:srgbClr val="FF0000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793999" y="2594707"/>
            <a:ext cx="762000" cy="590062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rgbClr val="008000"/>
              </a:solidFill>
            </a:endParaRPr>
          </a:p>
        </p:txBody>
      </p:sp>
      <p:cxnSp>
        <p:nvCxnSpPr>
          <p:cNvPr id="19" name="直線接點 18"/>
          <p:cNvCxnSpPr>
            <a:stCxn id="18" idx="2"/>
          </p:cNvCxnSpPr>
          <p:nvPr/>
        </p:nvCxnSpPr>
        <p:spPr>
          <a:xfrm>
            <a:off x="3174999" y="3184769"/>
            <a:ext cx="97693" cy="178760"/>
          </a:xfrm>
          <a:prstGeom prst="line">
            <a:avLst/>
          </a:prstGeom>
          <a:ln w="28575" cmpd="sng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2969830" y="3346904"/>
            <a:ext cx="1223487" cy="307777"/>
          </a:xfrm>
          <a:prstGeom prst="rect">
            <a:avLst/>
          </a:prstGeom>
          <a:solidFill>
            <a:schemeClr val="bg1"/>
          </a:solidFill>
          <a:ln w="28575" cmpd="sng">
            <a:solidFill>
              <a:srgbClr val="008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TW" sz="1400" dirty="0" smtClean="0">
                <a:solidFill>
                  <a:srgbClr val="008000"/>
                </a:solidFill>
              </a:rPr>
              <a:t>Indicator LEDs</a:t>
            </a:r>
            <a:endParaRPr kumimoji="1" lang="zh-TW" altLang="en-US" sz="1400" dirty="0">
              <a:solidFill>
                <a:srgbClr val="008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005384" y="1916721"/>
            <a:ext cx="332192" cy="339970"/>
          </a:xfrm>
          <a:prstGeom prst="rect">
            <a:avLst/>
          </a:prstGeom>
          <a:noFill/>
          <a:ln w="28575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400">
              <a:solidFill>
                <a:schemeClr val="accent4"/>
              </a:solidFill>
            </a:endParaRPr>
          </a:p>
        </p:txBody>
      </p:sp>
      <p:cxnSp>
        <p:nvCxnSpPr>
          <p:cNvPr id="24" name="直線接點 23"/>
          <p:cNvCxnSpPr>
            <a:stCxn id="23" idx="0"/>
            <a:endCxn id="25" idx="2"/>
          </p:cNvCxnSpPr>
          <p:nvPr/>
        </p:nvCxnSpPr>
        <p:spPr>
          <a:xfrm flipH="1" flipV="1">
            <a:off x="4119251" y="1687139"/>
            <a:ext cx="52229" cy="229582"/>
          </a:xfrm>
          <a:prstGeom prst="line">
            <a:avLst/>
          </a:prstGeom>
          <a:ln w="28575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3559039" y="1379362"/>
            <a:ext cx="1120423" cy="307777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400" dirty="0" smtClean="0">
                <a:solidFill>
                  <a:schemeClr val="accent4"/>
                </a:solidFill>
              </a:rPr>
              <a:t>Level shifter</a:t>
            </a:r>
            <a:endParaRPr kumimoji="1" lang="zh-TW" altLang="en-US" sz="1400" dirty="0">
              <a:solidFill>
                <a:schemeClr val="accent4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008903" y="2086706"/>
            <a:ext cx="332192" cy="339970"/>
          </a:xfrm>
          <a:prstGeom prst="rect">
            <a:avLst/>
          </a:prstGeom>
          <a:noFill/>
          <a:ln w="28575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400">
              <a:solidFill>
                <a:schemeClr val="accent4"/>
              </a:solidFill>
            </a:endParaRPr>
          </a:p>
        </p:txBody>
      </p:sp>
      <p:cxnSp>
        <p:nvCxnSpPr>
          <p:cNvPr id="33" name="直線接點 32"/>
          <p:cNvCxnSpPr>
            <a:stCxn id="25" idx="2"/>
            <a:endCxn id="32" idx="0"/>
          </p:cNvCxnSpPr>
          <p:nvPr/>
        </p:nvCxnSpPr>
        <p:spPr>
          <a:xfrm flipH="1">
            <a:off x="3174999" y="1687139"/>
            <a:ext cx="944252" cy="399567"/>
          </a:xfrm>
          <a:prstGeom prst="line">
            <a:avLst/>
          </a:prstGeom>
          <a:ln w="28575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5167923" y="800591"/>
            <a:ext cx="674077" cy="1135668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rgbClr val="008000"/>
              </a:solidFill>
            </a:endParaRPr>
          </a:p>
        </p:txBody>
      </p:sp>
      <p:cxnSp>
        <p:nvCxnSpPr>
          <p:cNvPr id="56" name="直線接點 55"/>
          <p:cNvCxnSpPr>
            <a:stCxn id="57" idx="2"/>
            <a:endCxn id="55" idx="1"/>
          </p:cNvCxnSpPr>
          <p:nvPr/>
        </p:nvCxnSpPr>
        <p:spPr>
          <a:xfrm>
            <a:off x="4777583" y="549805"/>
            <a:ext cx="390340" cy="818620"/>
          </a:xfrm>
          <a:prstGeom prst="line">
            <a:avLst/>
          </a:prstGeom>
          <a:ln w="28575" cmpd="sng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文字方塊 56"/>
          <p:cNvSpPr txBox="1"/>
          <p:nvPr/>
        </p:nvSpPr>
        <p:spPr>
          <a:xfrm>
            <a:off x="4377473" y="242028"/>
            <a:ext cx="800219" cy="307777"/>
          </a:xfrm>
          <a:prstGeom prst="rect">
            <a:avLst/>
          </a:prstGeom>
          <a:solidFill>
            <a:schemeClr val="bg1"/>
          </a:solidFill>
          <a:ln w="28575" cmpd="sng">
            <a:solidFill>
              <a:srgbClr val="008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TW" sz="1400" dirty="0" smtClean="0">
                <a:solidFill>
                  <a:srgbClr val="008000"/>
                </a:solidFill>
              </a:rPr>
              <a:t>MOSFET</a:t>
            </a:r>
            <a:endParaRPr kumimoji="1" lang="zh-TW" altLang="en-US" sz="1400" dirty="0">
              <a:solidFill>
                <a:srgbClr val="008000"/>
              </a:solidFill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2119921" y="2496080"/>
            <a:ext cx="332192" cy="339970"/>
          </a:xfrm>
          <a:prstGeom prst="rect">
            <a:avLst/>
          </a:prstGeom>
          <a:noFill/>
          <a:ln w="28575" cmpd="sng">
            <a:solidFill>
              <a:srgbClr val="FF66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400">
              <a:solidFill>
                <a:srgbClr val="FF6600"/>
              </a:solidFill>
            </a:endParaRPr>
          </a:p>
        </p:txBody>
      </p:sp>
      <p:cxnSp>
        <p:nvCxnSpPr>
          <p:cNvPr id="64" name="直線接點 63"/>
          <p:cNvCxnSpPr>
            <a:stCxn id="63" idx="1"/>
            <a:endCxn id="65" idx="2"/>
          </p:cNvCxnSpPr>
          <p:nvPr/>
        </p:nvCxnSpPr>
        <p:spPr>
          <a:xfrm flipH="1">
            <a:off x="1085504" y="2666065"/>
            <a:ext cx="1034417" cy="811817"/>
          </a:xfrm>
          <a:prstGeom prst="line">
            <a:avLst/>
          </a:prstGeom>
          <a:ln w="28575" cmpd="sng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文字方塊 64"/>
          <p:cNvSpPr txBox="1"/>
          <p:nvPr/>
        </p:nvSpPr>
        <p:spPr>
          <a:xfrm>
            <a:off x="656780" y="3170105"/>
            <a:ext cx="857447" cy="307777"/>
          </a:xfrm>
          <a:prstGeom prst="rect">
            <a:avLst/>
          </a:prstGeom>
          <a:solidFill>
            <a:schemeClr val="bg1"/>
          </a:solidFill>
          <a:ln w="28575" cmpd="sng">
            <a:solidFill>
              <a:srgbClr val="FF66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s-IS" altLang="zh-TW" sz="1400" dirty="0" smtClean="0">
                <a:solidFill>
                  <a:srgbClr val="FF6600"/>
                </a:solidFill>
              </a:rPr>
              <a:t>BQ24040</a:t>
            </a:r>
            <a:endParaRPr kumimoji="1" lang="zh-TW" altLang="en-US" sz="1400" dirty="0">
              <a:solidFill>
                <a:srgbClr val="FF6600"/>
              </a:solidFill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6467230" y="667388"/>
            <a:ext cx="468923" cy="407227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77" name="直線接點 76"/>
          <p:cNvCxnSpPr>
            <a:stCxn id="76" idx="0"/>
            <a:endCxn id="78" idx="1"/>
          </p:cNvCxnSpPr>
          <p:nvPr/>
        </p:nvCxnSpPr>
        <p:spPr>
          <a:xfrm flipH="1" flipV="1">
            <a:off x="5407272" y="259508"/>
            <a:ext cx="1294420" cy="407880"/>
          </a:xfrm>
          <a:prstGeom prst="line">
            <a:avLst/>
          </a:prstGeom>
          <a:ln w="28575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文字方塊 77"/>
          <p:cNvSpPr txBox="1"/>
          <p:nvPr/>
        </p:nvSpPr>
        <p:spPr>
          <a:xfrm>
            <a:off x="5407272" y="105619"/>
            <a:ext cx="946205" cy="307777"/>
          </a:xfrm>
          <a:prstGeom prst="rect">
            <a:avLst/>
          </a:prstGeom>
          <a:solidFill>
            <a:srgbClr val="FFFFFF"/>
          </a:solidFill>
          <a:ln w="28575" cmpd="sng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is-IS" altLang="zh-TW" sz="1400" dirty="0" smtClean="0">
                <a:solidFill>
                  <a:srgbClr val="FF0000"/>
                </a:solidFill>
              </a:rPr>
              <a:t>AT24C01D</a:t>
            </a:r>
            <a:endParaRPr kumimoji="1" lang="zh-TW" altLang="en-US" sz="1400" dirty="0">
              <a:solidFill>
                <a:srgbClr val="FF0000"/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6587825" y="3697695"/>
            <a:ext cx="332192" cy="339970"/>
          </a:xfrm>
          <a:prstGeom prst="rect">
            <a:avLst/>
          </a:prstGeom>
          <a:noFill/>
          <a:ln w="28575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400">
              <a:solidFill>
                <a:schemeClr val="accent4"/>
              </a:solidFill>
            </a:endParaRPr>
          </a:p>
        </p:txBody>
      </p:sp>
      <p:cxnSp>
        <p:nvCxnSpPr>
          <p:cNvPr id="81" name="直線接點 80"/>
          <p:cNvCxnSpPr>
            <a:stCxn id="80" idx="1"/>
            <a:endCxn id="82" idx="3"/>
          </p:cNvCxnSpPr>
          <p:nvPr/>
        </p:nvCxnSpPr>
        <p:spPr>
          <a:xfrm flipH="1" flipV="1">
            <a:off x="6318447" y="3363529"/>
            <a:ext cx="269378" cy="504151"/>
          </a:xfrm>
          <a:prstGeom prst="line">
            <a:avLst/>
          </a:prstGeom>
          <a:ln w="28575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文字方塊 81"/>
          <p:cNvSpPr txBox="1"/>
          <p:nvPr/>
        </p:nvSpPr>
        <p:spPr>
          <a:xfrm>
            <a:off x="5099538" y="3209640"/>
            <a:ext cx="1218909" cy="307777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400" dirty="0" smtClean="0">
                <a:solidFill>
                  <a:schemeClr val="accent4"/>
                </a:solidFill>
              </a:rPr>
              <a:t>Spring fingers</a:t>
            </a:r>
            <a:endParaRPr kumimoji="1" lang="zh-TW" altLang="en-US" sz="1400" dirty="0">
              <a:solidFill>
                <a:schemeClr val="accent4"/>
              </a:solidFill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587825" y="2156110"/>
            <a:ext cx="332192" cy="339970"/>
          </a:xfrm>
          <a:prstGeom prst="rect">
            <a:avLst/>
          </a:prstGeom>
          <a:noFill/>
          <a:ln w="28575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400">
              <a:solidFill>
                <a:schemeClr val="accent4"/>
              </a:solidFill>
            </a:endParaRPr>
          </a:p>
        </p:txBody>
      </p:sp>
      <p:cxnSp>
        <p:nvCxnSpPr>
          <p:cNvPr id="88" name="直線接點 87"/>
          <p:cNvCxnSpPr>
            <a:stCxn id="87" idx="1"/>
          </p:cNvCxnSpPr>
          <p:nvPr/>
        </p:nvCxnSpPr>
        <p:spPr>
          <a:xfrm flipH="1">
            <a:off x="6318447" y="2326095"/>
            <a:ext cx="269378" cy="1037434"/>
          </a:xfrm>
          <a:prstGeom prst="line">
            <a:avLst/>
          </a:prstGeom>
          <a:ln w="28575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9338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64905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10</Words>
  <Application>Microsoft Macintosh PowerPoint</Application>
  <PresentationFormat>如螢幕大小 (4:3)</PresentationFormat>
  <Paragraphs>7</Paragraphs>
  <Slides>2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3" baseType="lpstr">
      <vt:lpstr>Office 佈景主題</vt:lpstr>
      <vt:lpstr>PowerPoint 簡報</vt:lpstr>
      <vt:lpstr>PowerPoint 簡報</vt:lpstr>
    </vt:vector>
  </TitlesOfParts>
  <Company>NTU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Li Cheng Yuan</dc:creator>
  <cp:lastModifiedBy>Li Cheng Yuan</cp:lastModifiedBy>
  <cp:revision>12</cp:revision>
  <dcterms:created xsi:type="dcterms:W3CDTF">2015-12-06T11:43:48Z</dcterms:created>
  <dcterms:modified xsi:type="dcterms:W3CDTF">2015-12-06T15:28:35Z</dcterms:modified>
</cp:coreProperties>
</file>

<file path=docProps/thumbnail.jpeg>
</file>